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91" r:id="rId2"/>
  </p:sldMasterIdLst>
  <p:sldIdLst>
    <p:sldId id="382" r:id="rId3"/>
    <p:sldId id="410" r:id="rId4"/>
    <p:sldId id="412" r:id="rId5"/>
    <p:sldId id="411" r:id="rId6"/>
    <p:sldId id="413" r:id="rId7"/>
    <p:sldId id="414" r:id="rId8"/>
    <p:sldId id="415" r:id="rId9"/>
    <p:sldId id="432" r:id="rId10"/>
    <p:sldId id="433" r:id="rId11"/>
    <p:sldId id="434" r:id="rId12"/>
    <p:sldId id="376" r:id="rId13"/>
    <p:sldId id="416" r:id="rId14"/>
    <p:sldId id="375" r:id="rId15"/>
    <p:sldId id="417" r:id="rId16"/>
    <p:sldId id="377" r:id="rId17"/>
    <p:sldId id="418" r:id="rId18"/>
    <p:sldId id="419" r:id="rId19"/>
    <p:sldId id="420" r:id="rId20"/>
    <p:sldId id="421" r:id="rId21"/>
    <p:sldId id="422" r:id="rId22"/>
    <p:sldId id="447" r:id="rId23"/>
    <p:sldId id="378" r:id="rId24"/>
    <p:sldId id="379" r:id="rId25"/>
    <p:sldId id="423" r:id="rId26"/>
    <p:sldId id="380" r:id="rId27"/>
    <p:sldId id="424" r:id="rId28"/>
    <p:sldId id="425" r:id="rId29"/>
    <p:sldId id="448" r:id="rId30"/>
    <p:sldId id="426" r:id="rId31"/>
    <p:sldId id="427" r:id="rId32"/>
    <p:sldId id="428" r:id="rId33"/>
    <p:sldId id="429" r:id="rId34"/>
    <p:sldId id="430" r:id="rId35"/>
    <p:sldId id="437" r:id="rId36"/>
    <p:sldId id="431" r:id="rId37"/>
    <p:sldId id="438" r:id="rId38"/>
    <p:sldId id="439" r:id="rId39"/>
    <p:sldId id="442" r:id="rId40"/>
    <p:sldId id="443" r:id="rId41"/>
    <p:sldId id="444" r:id="rId42"/>
    <p:sldId id="440" r:id="rId43"/>
    <p:sldId id="445" r:id="rId44"/>
    <p:sldId id="441" r:id="rId45"/>
    <p:sldId id="44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26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3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85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6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66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96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59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8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3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191773" y="3009302"/>
            <a:ext cx="6469811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6362" y="363238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20</a:t>
            </a:r>
            <a:r>
              <a:rPr lang="ko-KR" altLang="en-US" sz="4000" dirty="0" smtClean="0"/>
              <a:t>강 </a:t>
            </a:r>
            <a:r>
              <a:rPr lang="ko-KR" altLang="en-US" sz="4000" dirty="0" smtClean="0"/>
              <a:t>레이아웃설계</a:t>
            </a:r>
            <a:r>
              <a:rPr lang="en-US" altLang="ko-KR" sz="4000" dirty="0" smtClean="0"/>
              <a:t>(3)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505018" y="1516744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다양한 레이아웃에서 버튼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뷰와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테스트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뷰를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활용한 실습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1283" y="300930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prstClr val="black"/>
                </a:solidFill>
              </a:rPr>
              <a:t>학습 목표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374907" y="3536479"/>
            <a:ext cx="6148655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기본 속성을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레이아웃의 특성을 익힌다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Wingdings" panose="05000000000000000000" pitchFamily="2" charset="2"/>
              <a:buChar char="v"/>
            </a:pP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290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92" y="1874795"/>
            <a:ext cx="7267575" cy="3905250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99415" y="220992"/>
            <a:ext cx="7302050" cy="121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다른 위젯의 상대 위치에 배치</a:t>
            </a:r>
            <a:endParaRPr lang="en-US" altLang="ko-KR" b="1" kern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 smtClean="0">
                <a:latin typeface="맑은 고딕" pitchFamily="50" charset="-127"/>
                <a:ea typeface="맑은 고딕" pitchFamily="50" charset="-127"/>
              </a:rPr>
              <a:t>각 속성의 값은 다른 위젯의 </a:t>
            </a:r>
            <a:r>
              <a:rPr lang="en-US" altLang="ko-KR" b="1" kern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kern="0" smtClean="0">
                <a:latin typeface="맑은 고딕" pitchFamily="50" charset="-127"/>
                <a:ea typeface="맑은 고딕" pitchFamily="50" charset="-127"/>
              </a:rPr>
              <a:t>를 지정하면 됨</a:t>
            </a:r>
            <a:endParaRPr lang="en-US" altLang="ko-KR" b="1" kern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b="1" kern="0" smtClean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b="1" kern="0" smtClean="0">
                <a:latin typeface="맑은 고딕" pitchFamily="50" charset="-127"/>
                <a:ea typeface="맑은 고딕" pitchFamily="50" charset="-127"/>
              </a:rPr>
              <a:t>기준 위젯의 아이디”와 같은 형식으로 사용</a:t>
            </a:r>
            <a:endParaRPr lang="en-US" altLang="ko-KR" b="1" kern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97793" y="4976292"/>
            <a:ext cx="2516747" cy="523220"/>
          </a:xfrm>
          <a:prstGeom prst="rect">
            <a:avLst/>
          </a:prstGeom>
          <a:solidFill>
            <a:srgbClr val="0061B2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간략하게 표현하기 위해 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속성 이름의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layout_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은 생략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2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0176" t="15448" r="40422" b="10823"/>
          <a:stretch/>
        </p:blipFill>
        <p:spPr>
          <a:xfrm>
            <a:off x="1068201" y="800219"/>
            <a:ext cx="3033347" cy="6057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863" y="0"/>
            <a:ext cx="45400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2800" kern="0" dirty="0" smtClean="0">
                <a:solidFill>
                  <a:prstClr val="black"/>
                </a:solidFill>
              </a:rPr>
              <a:t>상대적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Layout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설계실습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-7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Relative</a:t>
            </a:r>
            <a:r>
              <a:rPr lang="ko-KR" altLang="en-US" kern="0" dirty="0" smtClean="0">
                <a:solidFill>
                  <a:prstClr val="black"/>
                </a:solidFill>
              </a:rPr>
              <a:t> </a:t>
            </a:r>
            <a:r>
              <a:rPr lang="en-US" altLang="ko-KR" kern="0" dirty="0" smtClean="0">
                <a:solidFill>
                  <a:prstClr val="black"/>
                </a:solidFill>
              </a:rPr>
              <a:t>Layout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형태로 배치</a:t>
            </a:r>
          </a:p>
        </p:txBody>
      </p:sp>
      <p:sp>
        <p:nvSpPr>
          <p:cNvPr id="9" name="타원 8"/>
          <p:cNvSpPr/>
          <p:nvPr/>
        </p:nvSpPr>
        <p:spPr>
          <a:xfrm>
            <a:off x="3227772" y="5117290"/>
            <a:ext cx="759124" cy="802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9" idx="7"/>
          </p:cNvCxnSpPr>
          <p:nvPr/>
        </p:nvCxnSpPr>
        <p:spPr>
          <a:xfrm flipV="1">
            <a:off x="3875725" y="1257300"/>
            <a:ext cx="4028558" cy="3977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569" t="11699" r="21106" b="-593"/>
          <a:stretch/>
        </p:blipFill>
        <p:spPr>
          <a:xfrm>
            <a:off x="7904283" y="246183"/>
            <a:ext cx="3165231" cy="63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611" b="42488"/>
          <a:stretch/>
        </p:blipFill>
        <p:spPr>
          <a:xfrm>
            <a:off x="733245" y="422154"/>
            <a:ext cx="10808898" cy="5887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1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8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5" y="369331"/>
            <a:ext cx="11420835" cy="64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4781" b="31601"/>
          <a:stretch/>
        </p:blipFill>
        <p:spPr>
          <a:xfrm>
            <a:off x="9095" y="350447"/>
            <a:ext cx="12182905" cy="62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3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08030" y="117693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RelativeLayout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 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android:layout_alignParentTop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android:layout_centerHorizontal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위쪽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android:layout_alignParentLeft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android:layout_centerVertical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좌측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android:layout_centerInParent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중앙</a:t>
            </a:r>
            <a:r>
              <a:rPr lang="en-US" altLang="ko-KR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393082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9404" y="994791"/>
            <a:ext cx="74445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android:layout_alignParentRight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android:layout_centerVertical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우측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android:layout_alignParentBottom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android:layout_centerHorizontal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아래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RelativeLayout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49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705" b="42514"/>
          <a:stretch/>
        </p:blipFill>
        <p:spPr>
          <a:xfrm>
            <a:off x="175831" y="617878"/>
            <a:ext cx="11858018" cy="59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59147" y="69382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package com.example.relativelayout_7;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90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[AndroidManifest.xml]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731" b="29062"/>
          <a:stretch/>
        </p:blipFill>
        <p:spPr>
          <a:xfrm>
            <a:off x="155275" y="686340"/>
            <a:ext cx="11429999" cy="61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72185" t="13840" r="7928" b="4965"/>
          <a:stretch/>
        </p:blipFill>
        <p:spPr>
          <a:xfrm>
            <a:off x="1318845" y="800218"/>
            <a:ext cx="3209193" cy="6057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863" y="0"/>
            <a:ext cx="46086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solidFill>
                  <a:prstClr val="black"/>
                </a:solidFill>
              </a:rPr>
              <a:t>리니어</a:t>
            </a:r>
            <a:r>
              <a:rPr lang="en-US" altLang="ko-KR" sz="2800" dirty="0" smtClean="0">
                <a:solidFill>
                  <a:prstClr val="black"/>
                </a:solidFill>
              </a:rPr>
              <a:t>Layout</a:t>
            </a:r>
            <a:r>
              <a:rPr lang="ko-KR" altLang="en-US" sz="2800" dirty="0" smtClean="0">
                <a:solidFill>
                  <a:prstClr val="black"/>
                </a:solidFill>
              </a:rPr>
              <a:t>설계실습</a:t>
            </a:r>
            <a:r>
              <a:rPr lang="en-US" altLang="ko-KR" sz="2800" dirty="0" smtClean="0">
                <a:solidFill>
                  <a:prstClr val="black"/>
                </a:solidFill>
              </a:rPr>
              <a:t>-61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err="1" smtClean="0">
                <a:solidFill>
                  <a:prstClr val="black"/>
                </a:solidFill>
              </a:rPr>
              <a:t>중복리니어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weight </a:t>
            </a:r>
            <a:r>
              <a:rPr lang="ko-KR" altLang="en-US" dirty="0" smtClean="0">
                <a:solidFill>
                  <a:prstClr val="black"/>
                </a:solidFill>
              </a:rPr>
              <a:t>형태로 배치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40860" y="4261449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7"/>
          </p:cNvCxnSpPr>
          <p:nvPr/>
        </p:nvCxnSpPr>
        <p:spPr>
          <a:xfrm flipV="1">
            <a:off x="4321349" y="1380392"/>
            <a:ext cx="3864289" cy="3014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1972" t="13579" r="7706" b="5692"/>
          <a:stretch/>
        </p:blipFill>
        <p:spPr>
          <a:xfrm>
            <a:off x="8295016" y="400109"/>
            <a:ext cx="3439784" cy="62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8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66159" y="532822"/>
            <a:ext cx="106708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package="com.example.relativelayout_7"&gt;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65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30" y="441382"/>
            <a:ext cx="7888908" cy="6356233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116668" y="0"/>
            <a:ext cx="8328766" cy="659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smtClean="0">
                <a:solidFill>
                  <a:prstClr val="black"/>
                </a:solidFill>
              </a:rPr>
              <a:t>렐러티브레이아웃</a:t>
            </a:r>
            <a:r>
              <a:rPr lang="en-US" altLang="ko-KR" sz="2400" b="1" smtClean="0">
                <a:solidFill>
                  <a:prstClr val="black"/>
                </a:solidFill>
              </a:rPr>
              <a:t> </a:t>
            </a:r>
            <a:r>
              <a:rPr lang="ko-KR" altLang="en-US" sz="2400" b="1" smtClean="0">
                <a:solidFill>
                  <a:prstClr val="black"/>
                </a:solidFill>
              </a:rPr>
              <a:t>안에서 다른 위젯의 특정한 곳 배치 예제</a:t>
            </a:r>
            <a:endParaRPr lang="en-US" altLang="ko-KR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700" t="11854" r="20939" b="288"/>
          <a:stretch/>
        </p:blipFill>
        <p:spPr>
          <a:xfrm>
            <a:off x="975947" y="817685"/>
            <a:ext cx="3059722" cy="5926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863" y="0"/>
            <a:ext cx="56804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2800" kern="0" dirty="0" smtClean="0">
                <a:solidFill>
                  <a:prstClr val="black"/>
                </a:solidFill>
              </a:rPr>
              <a:t>상대적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Layout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설계실습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-8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/>
              <a:t>다른 </a:t>
            </a:r>
            <a:r>
              <a:rPr lang="ko-KR" altLang="en-US" dirty="0" err="1"/>
              <a:t>위젯의</a:t>
            </a:r>
            <a:r>
              <a:rPr lang="ko-KR" altLang="en-US" dirty="0"/>
              <a:t> 상대위치에 </a:t>
            </a:r>
            <a:r>
              <a:rPr lang="ko-KR" altLang="en-US" dirty="0" smtClean="0"/>
              <a:t>배치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232417" y="3953718"/>
            <a:ext cx="690113" cy="655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692769" y="1248508"/>
            <a:ext cx="4590746" cy="270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903" t="11753" r="20506"/>
          <a:stretch/>
        </p:blipFill>
        <p:spPr>
          <a:xfrm>
            <a:off x="8396654" y="254978"/>
            <a:ext cx="3103684" cy="64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388" y="-742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024" b="31219"/>
          <a:stretch/>
        </p:blipFill>
        <p:spPr>
          <a:xfrm>
            <a:off x="211388" y="295109"/>
            <a:ext cx="11585275" cy="6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930" b="31928"/>
          <a:stretch/>
        </p:blipFill>
        <p:spPr>
          <a:xfrm>
            <a:off x="155276" y="428624"/>
            <a:ext cx="11731925" cy="60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8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4785" y="612845"/>
            <a:ext cx="101187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RelativeLayout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="150dp"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="150dp"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android:layout_centerHorizontal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android:layout_centerVertical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 err="1"/>
              <a:t>기준위젯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android:layout_alignTop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android:layout_toLeftOf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="1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781" y="751344"/>
            <a:ext cx="66682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android:layout_alignBaseline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android:layout_toLeftOf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="2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android:layout_alignBottom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android:layout_toLeftOf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="3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android:layout_above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android:layout_alignLeft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="4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1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77992" y="943986"/>
            <a:ext cx="92101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android:layout_alignRight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android:layout_below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="5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android:layout_above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android:layout_toRightOf</a:t>
            </a:r>
            <a:r>
              <a:rPr lang="en-US" altLang="ko-KR" dirty="0"/>
              <a:t>="@+id/</a:t>
            </a:r>
            <a:r>
              <a:rPr lang="en-US" altLang="ko-KR" dirty="0" err="1"/>
              <a:t>baseBtn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="6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RelativeLayout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6947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-81741" y="82969"/>
            <a:ext cx="6939741" cy="66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ko-KR" altLang="en-US" sz="2400" b="1" kern="0" dirty="0" smtClean="0">
                <a:solidFill>
                  <a:prstClr val="black"/>
                </a:solidFill>
              </a:rPr>
              <a:t>여러 </a:t>
            </a:r>
            <a:r>
              <a:rPr lang="ko-KR" altLang="en-US" sz="2400" b="1" kern="0" dirty="0" err="1" smtClean="0">
                <a:solidFill>
                  <a:prstClr val="black"/>
                </a:solidFill>
              </a:rPr>
              <a:t>위젯에서</a:t>
            </a:r>
            <a:r>
              <a:rPr lang="ko-KR" altLang="en-US" sz="2400" b="1" kern="0" dirty="0" smtClean="0">
                <a:solidFill>
                  <a:prstClr val="black"/>
                </a:solidFill>
              </a:rPr>
              <a:t> 상대 위치를 지정한 예제</a:t>
            </a:r>
            <a:endParaRPr lang="en-US" altLang="ko-KR" b="1" kern="0" dirty="0" smtClean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/>
          <a:stretch/>
        </p:blipFill>
        <p:spPr>
          <a:xfrm>
            <a:off x="667886" y="621100"/>
            <a:ext cx="7320174" cy="6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95" t="11747" r="21400" b="-1408"/>
          <a:stretch/>
        </p:blipFill>
        <p:spPr>
          <a:xfrm>
            <a:off x="931985" y="984737"/>
            <a:ext cx="2690446" cy="58865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863" y="0"/>
            <a:ext cx="56804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2800" kern="0" dirty="0" smtClean="0">
                <a:solidFill>
                  <a:prstClr val="black"/>
                </a:solidFill>
              </a:rPr>
              <a:t>상대적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Layout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설계실습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-9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/>
              <a:t>다른 </a:t>
            </a:r>
            <a:r>
              <a:rPr lang="ko-KR" altLang="en-US" dirty="0" err="1"/>
              <a:t>위젯의</a:t>
            </a:r>
            <a:r>
              <a:rPr lang="ko-KR" altLang="en-US" dirty="0"/>
              <a:t> 상대위치에 </a:t>
            </a:r>
            <a:r>
              <a:rPr lang="ko-KR" altLang="en-US" dirty="0" smtClean="0"/>
              <a:t>배치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52556" y="4055078"/>
            <a:ext cx="577970" cy="621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387318" y="1116623"/>
            <a:ext cx="4850160" cy="293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566" t="11924" r="20491" b="-931"/>
          <a:stretch/>
        </p:blipFill>
        <p:spPr>
          <a:xfrm>
            <a:off x="8237478" y="152868"/>
            <a:ext cx="3166145" cy="65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0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88" y="10693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49" y="476264"/>
            <a:ext cx="10857257" cy="61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9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874" b="8763"/>
          <a:stretch/>
        </p:blipFill>
        <p:spPr>
          <a:xfrm>
            <a:off x="646981" y="304004"/>
            <a:ext cx="9954883" cy="66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4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516" b="9627"/>
          <a:stretch/>
        </p:blipFill>
        <p:spPr>
          <a:xfrm>
            <a:off x="422694" y="1"/>
            <a:ext cx="9884147" cy="6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3079" y="197346"/>
            <a:ext cx="866092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RelativeLayout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 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="@+id/baseBtn1"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android:layout_alignParentLeft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android:layout_alignParentTop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기준</a:t>
            </a:r>
            <a:r>
              <a:rPr lang="en-US" altLang="ko-KR" dirty="0"/>
              <a:t>1"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="@+id/baseBtn2"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android:layout_alignParentRight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android:layout_centerVertical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기준</a:t>
            </a:r>
            <a:r>
              <a:rPr lang="en-US" altLang="ko-KR" dirty="0"/>
              <a:t>2"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54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0791" y="865395"/>
            <a:ext cx="889095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android:layout_above</a:t>
            </a:r>
            <a:r>
              <a:rPr lang="en-US" altLang="ko-KR" dirty="0"/>
              <a:t>="@+id/baseBtn2"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android:layout_toRightOf</a:t>
            </a:r>
            <a:r>
              <a:rPr lang="en-US" altLang="ko-KR" dirty="0"/>
              <a:t>="@+id/baseBtn1"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="1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android:layout_alignParentRight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android:layout_below</a:t>
            </a:r>
            <a:r>
              <a:rPr lang="en-US" altLang="ko-KR" dirty="0"/>
              <a:t>="@+id/baseBtn1"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="2</a:t>
            </a:r>
            <a:r>
              <a:rPr lang="ko-KR" altLang="en-US" dirty="0"/>
              <a:t>번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RelativeLayout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0244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64" y="215307"/>
            <a:ext cx="10646882" cy="453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9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583" t="630" r="8657" b="2895"/>
          <a:stretch/>
        </p:blipFill>
        <p:spPr>
          <a:xfrm>
            <a:off x="7824157" y="43132"/>
            <a:ext cx="3183149" cy="6616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485" r="8366" b="7071"/>
          <a:stretch/>
        </p:blipFill>
        <p:spPr>
          <a:xfrm>
            <a:off x="974786" y="828136"/>
            <a:ext cx="2389517" cy="476178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74189" y="4063042"/>
            <a:ext cx="595222" cy="681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303917" y="1078302"/>
            <a:ext cx="4433977" cy="3355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1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115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9189" b="44144"/>
          <a:stretch/>
        </p:blipFill>
        <p:spPr>
          <a:xfrm>
            <a:off x="243115" y="552090"/>
            <a:ext cx="11626832" cy="60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176" b="9849"/>
          <a:stretch/>
        </p:blipFill>
        <p:spPr>
          <a:xfrm>
            <a:off x="603850" y="213960"/>
            <a:ext cx="9972135" cy="6582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7494" y="292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939787" y="6641976"/>
            <a:ext cx="20882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592" b="9229"/>
          <a:stretch/>
        </p:blipFill>
        <p:spPr>
          <a:xfrm>
            <a:off x="931654" y="0"/>
            <a:ext cx="9575320" cy="65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94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07698" y="9430"/>
            <a:ext cx="7457491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LinearLayout xmlns:android="http://schemas.android.com/apk/res/android"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xmlns:tools="http://schemas.android.com/tools"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android:layout_width="match_parent"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android:layout_height="match_parent"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android:orientation="vertical"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android:layout_width="match_parent"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android:layout_height="wrap_content"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android:orientation="horizontal"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TextView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android:id="@+id/textView1"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android:layout_width="wrap_content"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android:layout_height="wrap_content"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android:text="전화번호"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android:textSize="25sp"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EditText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android:id="@+id/editText1"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android:layout_width="match_parent"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android:layout_height="wrap_content"</a:t>
            </a:r>
            <a:b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android:hint="000-0000-0000"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&lt;/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EditText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&lt;/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  <a:b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1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498" b="8028"/>
          <a:stretch/>
        </p:blipFill>
        <p:spPr>
          <a:xfrm>
            <a:off x="854015" y="198407"/>
            <a:ext cx="8522898" cy="63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65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2883" y="55246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btnOK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입력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btnCancel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취소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451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8759" b="43400"/>
          <a:stretch/>
        </p:blipFill>
        <p:spPr>
          <a:xfrm>
            <a:off x="258792" y="478766"/>
            <a:ext cx="11680166" cy="60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3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package com.example.relativeself5_4;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185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5044" b="18722"/>
          <a:stretch/>
        </p:blipFill>
        <p:spPr>
          <a:xfrm>
            <a:off x="336432" y="463082"/>
            <a:ext cx="10187794" cy="62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7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7367" y="593208"/>
            <a:ext cx="1032581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package="com.example.relativeself5_4"&gt;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1925" y="474345"/>
            <a:ext cx="1098142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endParaRPr lang="en-US" altLang="ko-KR" dirty="0"/>
          </a:p>
          <a:p>
            <a:r>
              <a:rPr lang="en-US" altLang="ko-KR" dirty="0"/>
              <a:t>    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="#ff0000"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6543" y="58847"/>
            <a:ext cx="1070538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="#00ff00"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="#ffff00"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="#000000"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10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7109" y="626716"/>
            <a:ext cx="89513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="#0000ff"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62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539" y="0"/>
            <a:ext cx="29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2400" kern="0" dirty="0" smtClean="0">
                <a:solidFill>
                  <a:srgbClr val="000000"/>
                </a:solidFill>
                <a:latin typeface="+mn-ea"/>
                <a:cs typeface="Arial Unicode MS" panose="020B0604020202020204" pitchFamily="50" charset="-127"/>
              </a:rPr>
              <a:t>Relative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 Unicode MS" panose="020B0604020202020204" pitchFamily="50" charset="-127"/>
              </a:rPr>
              <a:t>레이아웃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220184" y="461666"/>
            <a:ext cx="8963025" cy="180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anose="05000000000000000000" pitchFamily="2" charset="2"/>
              <a:buChar char="l"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 latinLnBrk="0">
              <a:buFont typeface="Wingdings" panose="05000000000000000000" pitchFamily="2" charset="2"/>
              <a:buChar char="§"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렐러티브레이아웃은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레이아웃 내부에 포함된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상대적인 위치로 배치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 latinLnBrk="0">
              <a:buFont typeface="Wingdings" panose="05000000000000000000" pitchFamily="2" charset="2"/>
              <a:buChar char="l"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렐러티브레이아웃의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상하좌우에 배치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99" y="1826683"/>
            <a:ext cx="8039625" cy="45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0" y="74342"/>
            <a:ext cx="5205831" cy="443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itchFamily="2" charset="2"/>
              <a:buChar char="v"/>
            </a:pP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kern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kern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988"/>
          <a:stretch/>
        </p:blipFill>
        <p:spPr>
          <a:xfrm>
            <a:off x="1334560" y="586595"/>
            <a:ext cx="7265976" cy="60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1356</Words>
  <Application>Microsoft Office PowerPoint</Application>
  <PresentationFormat>와이드스크린</PresentationFormat>
  <Paragraphs>304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Arial Unicode MS</vt:lpstr>
      <vt:lpstr>굴림체</vt:lpstr>
      <vt:lpstr>맑은 고딕</vt:lpstr>
      <vt:lpstr>Arial</vt:lpstr>
      <vt:lpstr>Wingdings</vt:lpstr>
      <vt:lpstr>Office 테마</vt:lpstr>
      <vt:lpstr>9_Office 테마</vt:lpstr>
      <vt:lpstr>제20강 레이아웃설계(3)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118</cp:revision>
  <dcterms:created xsi:type="dcterms:W3CDTF">2018-03-27T14:43:58Z</dcterms:created>
  <dcterms:modified xsi:type="dcterms:W3CDTF">2023-04-16T08:22:59Z</dcterms:modified>
</cp:coreProperties>
</file>